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1" r:id="rId2"/>
    <p:sldId id="260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9" d="100"/>
          <a:sy n="79" d="100"/>
        </p:scale>
        <p:origin x="420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419D7-5924-49C0-9504-452E67C97870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D62B7-FF49-443A-A4C1-A84B0E77F209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798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555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443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630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8372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5278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8288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3660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17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429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5829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595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0699C-D3BC-484E-82D6-1FCA1F25489B}" type="datetimeFigureOut">
              <a:rPr lang="fr-CA" smtClean="0"/>
              <a:t>2021-06-11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DA715-66DC-4FC2-B7E7-05F6846AD5C1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855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5876" r="15500" b="5125"/>
          <a:stretch/>
        </p:blipFill>
        <p:spPr>
          <a:xfrm>
            <a:off x="6754368" y="3913633"/>
            <a:ext cx="3352800" cy="2170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34" y="635589"/>
            <a:ext cx="5334000" cy="3000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174" y="3677943"/>
            <a:ext cx="4696100" cy="26415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949" y="635589"/>
            <a:ext cx="4332513" cy="232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51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72010" y="339634"/>
            <a:ext cx="9846491" cy="5538652"/>
            <a:chOff x="672010" y="339634"/>
            <a:chExt cx="9846491" cy="5538652"/>
          </a:xfrm>
        </p:grpSpPr>
        <p:grpSp>
          <p:nvGrpSpPr>
            <p:cNvPr id="18" name="Group 17"/>
            <p:cNvGrpSpPr/>
            <p:nvPr/>
          </p:nvGrpSpPr>
          <p:grpSpPr>
            <a:xfrm>
              <a:off x="672010" y="339634"/>
              <a:ext cx="9846491" cy="5538652"/>
              <a:chOff x="672010" y="339634"/>
              <a:chExt cx="9846491" cy="553865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010" y="339634"/>
                <a:ext cx="4923246" cy="2769326"/>
              </a:xfrm>
              <a:prstGeom prst="rect">
                <a:avLst/>
              </a:prstGeom>
            </p:spPr>
          </p:pic>
          <p:grpSp>
            <p:nvGrpSpPr>
              <p:cNvPr id="17" name="Group 16"/>
              <p:cNvGrpSpPr/>
              <p:nvPr/>
            </p:nvGrpSpPr>
            <p:grpSpPr>
              <a:xfrm>
                <a:off x="672010" y="339634"/>
                <a:ext cx="9846491" cy="5538652"/>
                <a:chOff x="672010" y="339634"/>
                <a:chExt cx="9846491" cy="5538652"/>
              </a:xfrm>
            </p:grpSpPr>
            <p:pic>
              <p:nvPicPr>
                <p:cNvPr id="4" name="Picture 2" descr="Image associÃ©e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95256" y="339634"/>
                  <a:ext cx="4923245" cy="27693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" name="TextBox 4"/>
                <p:cNvSpPr txBox="1"/>
                <p:nvPr/>
              </p:nvSpPr>
              <p:spPr>
                <a:xfrm>
                  <a:off x="708473" y="339634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5665585" y="339634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(B)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7" name="Picture 2" descr="https://c-7npsfqifvt0x24hbnfqfejbx2edvstfdeox2edpn.g00.gamepedia.com/g00/3_c-7efbeczebzmjhiu.hbnfqfejb.dpn_/c-7NPSFQIFVT0x24iuuqtx3ax2fx2fhbnfqfejb.dvstfdeo.dpnx2fefbeczebzmjhiu_hbnfqfejb_fox2fdx2fdex2fJdpoNbq_Gsn_Dpsogjfme.qohx3fwfstjpox3d2cgded104df31d3fc4g9dbe488g445ee_$/$/$/$/$?i10c.ua=1&amp;i10c.dv=13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044" t="2816" r="13454" b="1747"/>
                <a:stretch/>
              </p:blipFill>
              <p:spPr bwMode="auto">
                <a:xfrm>
                  <a:off x="5586914" y="4403693"/>
                  <a:ext cx="2475418" cy="14745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6" descr="File:IconMap Ind Forest.png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357" t="2614" r="14187" b="2400"/>
                <a:stretch/>
              </p:blipFill>
              <p:spPr bwMode="auto">
                <a:xfrm>
                  <a:off x="8021431" y="4410371"/>
                  <a:ext cx="2494304" cy="14679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2" descr="IconMap Eng ElmStreet.png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12" t="2038" r="14346" b="2448"/>
                <a:stretch/>
              </p:blipFill>
              <p:spPr bwMode="auto">
                <a:xfrm>
                  <a:off x="5581620" y="3105248"/>
                  <a:ext cx="2439811" cy="15056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TextBox 9"/>
                <p:cNvSpPr txBox="1"/>
                <p:nvPr/>
              </p:nvSpPr>
              <p:spPr>
                <a:xfrm>
                  <a:off x="5633324" y="3101614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(D)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197"/>
                <a:stretch/>
              </p:blipFill>
              <p:spPr>
                <a:xfrm>
                  <a:off x="8021431" y="3101614"/>
                  <a:ext cx="2491780" cy="1509297"/>
                </a:xfrm>
                <a:prstGeom prst="rect">
                  <a:avLst/>
                </a:prstGeom>
              </p:spPr>
            </p:pic>
            <p:pic>
              <p:nvPicPr>
                <p:cNvPr id="15" name="Picture 4" descr="RÃ©sultats de recherche d'images pour Â«Â dead by daylight gatesÂ Â»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010" y="3108959"/>
                  <a:ext cx="4914904" cy="27693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708473" y="3108958"/>
                  <a:ext cx="574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b="1" dirty="0" smtClean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(C)</a:t>
                  </a:r>
                  <a:endParaRPr lang="fr-CA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20" name="Straight Connector 19"/>
            <p:cNvCxnSpPr/>
            <p:nvPr/>
          </p:nvCxnSpPr>
          <p:spPr>
            <a:xfrm>
              <a:off x="676367" y="3101614"/>
              <a:ext cx="9842134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595256" y="360450"/>
              <a:ext cx="4103" cy="551783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27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416" y="307360"/>
            <a:ext cx="4924800" cy="27852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09" y="307360"/>
            <a:ext cx="4923247" cy="27493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473" y="287382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fr-CA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5585" y="287382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fr-CA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File:IconMap Ind Fores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7" t="2614" r="14187" b="2400"/>
          <a:stretch/>
        </p:blipFill>
        <p:spPr bwMode="auto">
          <a:xfrm>
            <a:off x="8029523" y="4358119"/>
            <a:ext cx="2479693" cy="146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7"/>
          <a:stretch/>
        </p:blipFill>
        <p:spPr>
          <a:xfrm>
            <a:off x="8062331" y="3056706"/>
            <a:ext cx="2447829" cy="13846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3" t="6875" r="15357" b="5269"/>
          <a:stretch/>
        </p:blipFill>
        <p:spPr>
          <a:xfrm>
            <a:off x="5586914" y="4441371"/>
            <a:ext cx="2482266" cy="13846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5876" r="15500" b="5125"/>
          <a:stretch/>
        </p:blipFill>
        <p:spPr>
          <a:xfrm>
            <a:off x="5584147" y="3056706"/>
            <a:ext cx="2485032" cy="13887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009" y="3056709"/>
            <a:ext cx="4911495" cy="27693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3324" y="3049362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fr-CA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8473" y="3056706"/>
            <a:ext cx="5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fr-CA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8069179" y="3056704"/>
            <a:ext cx="1774" cy="2772233"/>
          </a:xfrm>
          <a:prstGeom prst="line">
            <a:avLst/>
          </a:prstGeom>
          <a:ln w="1905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2493" y="3062425"/>
            <a:ext cx="9842134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584781" y="4441369"/>
            <a:ext cx="4924435" cy="2128"/>
          </a:xfrm>
          <a:prstGeom prst="line">
            <a:avLst/>
          </a:prstGeom>
          <a:ln w="19050">
            <a:solidFill>
              <a:srgbClr val="76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585424" y="321122"/>
            <a:ext cx="4103" cy="551783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24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Maxime Fraser Franco</dc:creator>
  <cp:lastModifiedBy>Maxime Fraser Franco</cp:lastModifiedBy>
  <cp:revision>38</cp:revision>
  <dcterms:created xsi:type="dcterms:W3CDTF">2021-01-14T15:53:56Z</dcterms:created>
  <dcterms:modified xsi:type="dcterms:W3CDTF">2021-06-11T16:28:50Z</dcterms:modified>
</cp:coreProperties>
</file>